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77" r:id="rId3"/>
    <p:sldId id="278" r:id="rId4"/>
    <p:sldId id="282" r:id="rId5"/>
    <p:sldId id="283" r:id="rId6"/>
    <p:sldId id="279" r:id="rId7"/>
    <p:sldId id="280" r:id="rId8"/>
    <p:sldId id="281" r:id="rId9"/>
    <p:sldId id="302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84" r:id="rId23"/>
    <p:sldId id="269" r:id="rId24"/>
    <p:sldId id="270" r:id="rId25"/>
    <p:sldId id="285" r:id="rId26"/>
    <p:sldId id="286" r:id="rId27"/>
    <p:sldId id="292" r:id="rId28"/>
    <p:sldId id="293" r:id="rId29"/>
    <p:sldId id="294" r:id="rId30"/>
    <p:sldId id="295" r:id="rId31"/>
    <p:sldId id="296" r:id="rId32"/>
    <p:sldId id="290" r:id="rId33"/>
    <p:sldId id="297" r:id="rId34"/>
    <p:sldId id="298" r:id="rId35"/>
    <p:sldId id="299" r:id="rId36"/>
    <p:sldId id="289" r:id="rId37"/>
    <p:sldId id="288" r:id="rId38"/>
    <p:sldId id="287" r:id="rId39"/>
    <p:sldId id="300" r:id="rId40"/>
    <p:sldId id="301" r:id="rId41"/>
    <p:sldId id="304" r:id="rId42"/>
    <p:sldId id="30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5" autoAdjust="0"/>
    <p:restoredTop sz="94576" autoAdjust="0"/>
  </p:normalViewPr>
  <p:slideViewPr>
    <p:cSldViewPr>
      <p:cViewPr>
        <p:scale>
          <a:sx n="75" d="100"/>
          <a:sy n="75" d="100"/>
        </p:scale>
        <p:origin x="-136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97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D9396-BC22-457A-ADBF-90916375C397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B2CD14-2F01-41D4-B9AB-A1793984D3F9}">
      <dgm:prSet/>
      <dgm:spPr/>
      <dgm:t>
        <a:bodyPr/>
        <a:lstStyle/>
        <a:p>
          <a:pPr rtl="0"/>
          <a:r>
            <a:rPr lang="en-US" dirty="0" smtClean="0"/>
            <a:t>Black </a:t>
          </a:r>
          <a:r>
            <a:rPr lang="en-US" dirty="0" err="1" smtClean="0">
              <a:hlinkClick xmlns:r="http://schemas.openxmlformats.org/officeDocument/2006/relationships" r:id=""/>
            </a:rPr>
            <a:t>Sabyasachi</a:t>
          </a:r>
          <a:r>
            <a:rPr lang="en-US" dirty="0" smtClean="0">
              <a:hlinkClick xmlns:r="http://schemas.openxmlformats.org/officeDocument/2006/relationships" r:id=""/>
            </a:rPr>
            <a:t> Mukherjee </a:t>
          </a:r>
          <a:r>
            <a:rPr lang="en-US" dirty="0" err="1" smtClean="0">
              <a:hlinkClick xmlns:r="http://schemas.openxmlformats.org/officeDocument/2006/relationships" r:id=""/>
            </a:rPr>
            <a:t>Saree</a:t>
          </a:r>
          <a:endParaRPr lang="en-US" dirty="0"/>
        </a:p>
      </dgm:t>
    </dgm:pt>
    <dgm:pt modelId="{A248CEF0-E987-4EC5-8107-744AD286A43D}" type="parTrans" cxnId="{1FC8D2EF-5676-419F-BF41-23943236F937}">
      <dgm:prSet/>
      <dgm:spPr/>
      <dgm:t>
        <a:bodyPr/>
        <a:lstStyle/>
        <a:p>
          <a:endParaRPr lang="en-US"/>
        </a:p>
      </dgm:t>
    </dgm:pt>
    <dgm:pt modelId="{1E63B58E-87D1-4D3E-B1E4-E49B38EBA73E}" type="sibTrans" cxnId="{1FC8D2EF-5676-419F-BF41-23943236F937}">
      <dgm:prSet/>
      <dgm:spPr/>
      <dgm:t>
        <a:bodyPr/>
        <a:lstStyle/>
        <a:p>
          <a:endParaRPr lang="en-US"/>
        </a:p>
      </dgm:t>
    </dgm:pt>
    <dgm:pt modelId="{2E616A56-7778-4869-9301-EF4FB5D9AF71}" type="pres">
      <dgm:prSet presAssocID="{A4BD9396-BC22-457A-ADBF-90916375C397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BD9C67-5A68-413E-A8DB-05802795059F}" type="pres">
      <dgm:prSet presAssocID="{EFB2CD14-2F01-41D4-B9AB-A1793984D3F9}" presName="circle1" presStyleLbl="node1" presStyleIdx="0" presStyleCnt="1"/>
      <dgm:spPr/>
    </dgm:pt>
    <dgm:pt modelId="{807C88CE-EF6D-468A-A2D1-00EC73DAC2E3}" type="pres">
      <dgm:prSet presAssocID="{EFB2CD14-2F01-41D4-B9AB-A1793984D3F9}" presName="space" presStyleCnt="0"/>
      <dgm:spPr/>
    </dgm:pt>
    <dgm:pt modelId="{DB8F5C57-BB0A-4550-B1E9-F278D05C1529}" type="pres">
      <dgm:prSet presAssocID="{EFB2CD14-2F01-41D4-B9AB-A1793984D3F9}" presName="rect1" presStyleLbl="alignAcc1" presStyleIdx="0" presStyleCnt="1"/>
      <dgm:spPr/>
      <dgm:t>
        <a:bodyPr/>
        <a:lstStyle/>
        <a:p>
          <a:endParaRPr lang="en-US"/>
        </a:p>
      </dgm:t>
    </dgm:pt>
    <dgm:pt modelId="{A446C590-575B-4531-A188-814D69A91DA8}" type="pres">
      <dgm:prSet presAssocID="{EFB2CD14-2F01-41D4-B9AB-A1793984D3F9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6FF52C-78DA-4D62-970D-92E6180ACC9B}" type="presOf" srcId="{A4BD9396-BC22-457A-ADBF-90916375C397}" destId="{2E616A56-7778-4869-9301-EF4FB5D9AF71}" srcOrd="0" destOrd="0" presId="urn:microsoft.com/office/officeart/2005/8/layout/target3"/>
    <dgm:cxn modelId="{1FC8D2EF-5676-419F-BF41-23943236F937}" srcId="{A4BD9396-BC22-457A-ADBF-90916375C397}" destId="{EFB2CD14-2F01-41D4-B9AB-A1793984D3F9}" srcOrd="0" destOrd="0" parTransId="{A248CEF0-E987-4EC5-8107-744AD286A43D}" sibTransId="{1E63B58E-87D1-4D3E-B1E4-E49B38EBA73E}"/>
    <dgm:cxn modelId="{1916077E-26CB-4BC1-94DE-C3448E3A9379}" type="presOf" srcId="{EFB2CD14-2F01-41D4-B9AB-A1793984D3F9}" destId="{A446C590-575B-4531-A188-814D69A91DA8}" srcOrd="1" destOrd="0" presId="urn:microsoft.com/office/officeart/2005/8/layout/target3"/>
    <dgm:cxn modelId="{1EB68D5B-5918-4CF7-8184-E17652381FCF}" type="presOf" srcId="{EFB2CD14-2F01-41D4-B9AB-A1793984D3F9}" destId="{DB8F5C57-BB0A-4550-B1E9-F278D05C1529}" srcOrd="0" destOrd="0" presId="urn:microsoft.com/office/officeart/2005/8/layout/target3"/>
    <dgm:cxn modelId="{ABD39BE8-79C8-4677-B950-B71C49DDF5DF}" type="presParOf" srcId="{2E616A56-7778-4869-9301-EF4FB5D9AF71}" destId="{DABD9C67-5A68-413E-A8DB-05802795059F}" srcOrd="0" destOrd="0" presId="urn:microsoft.com/office/officeart/2005/8/layout/target3"/>
    <dgm:cxn modelId="{20C3A2CA-80A9-4A22-BEC8-E659F404E4D0}" type="presParOf" srcId="{2E616A56-7778-4869-9301-EF4FB5D9AF71}" destId="{807C88CE-EF6D-468A-A2D1-00EC73DAC2E3}" srcOrd="1" destOrd="0" presId="urn:microsoft.com/office/officeart/2005/8/layout/target3"/>
    <dgm:cxn modelId="{ED3624D5-F847-4494-A7B9-CA67FBBDBF8D}" type="presParOf" srcId="{2E616A56-7778-4869-9301-EF4FB5D9AF71}" destId="{DB8F5C57-BB0A-4550-B1E9-F278D05C1529}" srcOrd="2" destOrd="0" presId="urn:microsoft.com/office/officeart/2005/8/layout/target3"/>
    <dgm:cxn modelId="{AFF5581F-816B-42C7-AB6B-0E0D532DC3C2}" type="presParOf" srcId="{2E616A56-7778-4869-9301-EF4FB5D9AF71}" destId="{A446C590-575B-4531-A188-814D69A91DA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D9C67-5A68-413E-A8DB-05802795059F}">
      <dsp:nvSpPr>
        <dsp:cNvPr id="0" name=""/>
        <dsp:cNvSpPr/>
      </dsp:nvSpPr>
      <dsp:spPr>
        <a:xfrm>
          <a:off x="0" y="1005363"/>
          <a:ext cx="2423160" cy="242316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F5C57-BB0A-4550-B1E9-F278D05C1529}">
      <dsp:nvSpPr>
        <dsp:cNvPr id="0" name=""/>
        <dsp:cNvSpPr/>
      </dsp:nvSpPr>
      <dsp:spPr>
        <a:xfrm>
          <a:off x="1211580" y="1005363"/>
          <a:ext cx="2827020" cy="24231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Black </a:t>
          </a:r>
          <a:r>
            <a:rPr lang="en-US" sz="3800" kern="1200" dirty="0" err="1" smtClean="0">
              <a:hlinkClick xmlns:r="http://schemas.openxmlformats.org/officeDocument/2006/relationships" r:id=""/>
            </a:rPr>
            <a:t>Sabyasachi</a:t>
          </a:r>
          <a:r>
            <a:rPr lang="en-US" sz="3800" kern="1200" dirty="0" smtClean="0">
              <a:hlinkClick xmlns:r="http://schemas.openxmlformats.org/officeDocument/2006/relationships" r:id=""/>
            </a:rPr>
            <a:t> Mukherjee </a:t>
          </a:r>
          <a:r>
            <a:rPr lang="en-US" sz="3800" kern="1200" dirty="0" err="1" smtClean="0">
              <a:hlinkClick xmlns:r="http://schemas.openxmlformats.org/officeDocument/2006/relationships" r:id=""/>
            </a:rPr>
            <a:t>Saree</a:t>
          </a:r>
          <a:endParaRPr lang="en-US" sz="3800" kern="1200" dirty="0"/>
        </a:p>
      </dsp:txBody>
      <dsp:txXfrm>
        <a:off x="1211580" y="1005363"/>
        <a:ext cx="2827020" cy="2423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D1BCE-B897-445F-A799-91461E9A2876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FFAC8-099B-479B-B9B8-B163546D1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Made from a rectangular piece of fabric. Typically used for everyday wear</a:t>
            </a:r>
            <a:r>
              <a:rPr lang="en-US" baseline="0" dirty="0" smtClean="0"/>
              <a:t> because its comfort.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FAC8-099B-479B-B9B8-B163546D1DC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http://sareez.wordpress.com/2010/03/17/the-folklore-in-lakme-fashion-week/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7C704-CB91-43C4-AF33-922973E3682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http://www.fashion4chill.com/shahrukh-khan/the-lakme-india-fashion-week-2010/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7C704-CB91-43C4-AF33-922973E3682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http://sareez.wordpress.com/2010/03/17/the-folklore-in-lakme-fashion-week/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7C704-CB91-43C4-AF33-922973E3682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http://sareez.wordpress.com/2011/04/18/sizzle-like-a-bollywood-diva-in-our-fabulous-yellow-silk-sarees/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7C704-CB91-43C4-AF33-922973E3682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http://sareez.wordpress.com/2011/03/11/latest-trends-in-bollywood-sarees/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7C704-CB91-43C4-AF33-922973E3682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http://sareez.wordpress.com/2011/03/07/filmfare-awards-2011-became-an-exhibition-of-sarees/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7C704-CB91-43C4-AF33-922973E3682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http://www.google.com/search?q=bollywood+male+fashion&amp;hl=en&amp;client=firefox-a&amp;hs=pt1&amp;rls=org.mozilla:en-US:official&amp;prmd=ivns&amp;tbm=isch&amp;tbo=u&amp;source=univ&amp;sa=X&amp;ei=oBe5TceAGYGatwe90dTeBA&amp;ved=0CDsQsAQ&amp;biw=1280&amp;bih=608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7C704-CB91-43C4-AF33-922973E3682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National dress for Pakistani men. Famous as a wedding</a:t>
            </a:r>
            <a:r>
              <a:rPr lang="en-US" baseline="0" dirty="0" smtClean="0"/>
              <a:t> outfit.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FAC8-099B-479B-B9B8-B163546D1DC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Dupatta</a:t>
            </a:r>
            <a:r>
              <a:rPr lang="en-US" baseline="0" dirty="0" smtClean="0"/>
              <a:t> is a long scarf generally used around the head or neck.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FAC8-099B-479B-B9B8-B163546D1DC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balance of modern and traditional</a:t>
            </a:r>
            <a:r>
              <a:rPr lang="en-US" baseline="0" dirty="0" smtClean="0"/>
              <a:t> wear.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FAC8-099B-479B-B9B8-B163546D1DC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Rich</a:t>
            </a:r>
            <a:r>
              <a:rPr lang="en-US" baseline="0" dirty="0" smtClean="0"/>
              <a:t> people do not want their clothes touched by poor people, who are the ones that </a:t>
            </a:r>
            <a:r>
              <a:rPr lang="en-US" baseline="0" smtClean="0"/>
              <a:t>stich</a:t>
            </a:r>
            <a:r>
              <a:rPr lang="en-US" baseline="0" dirty="0" smtClean="0"/>
              <a:t> clothing.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FAC8-099B-479B-B9B8-B163546D1DC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FAC8-099B-479B-B9B8-B163546D1DC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made a new way of wearing saris by wrapping it twice.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FAC8-099B-479B-B9B8-B163546D1DC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Jewelry, and colorful</a:t>
            </a:r>
            <a:r>
              <a:rPr lang="en-US" baseline="0" dirty="0" smtClean="0"/>
              <a:t> </a:t>
            </a:r>
            <a:r>
              <a:rPr lang="en-US" dirty="0" smtClean="0"/>
              <a:t>handbags.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FFAC8-099B-479B-B9B8-B163546D1DC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http://sareez.wordpress.com/2010/08/14/anamika-khannas-bridal-collection/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7C704-CB91-43C4-AF33-922973E3682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BBEA637D-2862-4549-8B43-B3248C4B670D}" type="datetimeFigureOut">
              <a:rPr lang="en-US" smtClean="0"/>
              <a:pPr/>
              <a:t>4/14/2013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F80D7A85-7690-4458-BEDE-3895E6972E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areez.com/Sarees-collectio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fashion4wmn.com/tag/akshay-kumar/" TargetMode="External"/><Relationship Id="rId4" Type="http://schemas.openxmlformats.org/officeDocument/2006/relationships/hyperlink" Target="http://fashion4wmn.com/tag/katrina-kaif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areez.com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youtube.com/watch?v=L2C0SEIjc7A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www.youtube.com/watch?v=i46aFqc74h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Indian Clothing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1970- </a:t>
            </a:r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Nazareno</a:t>
            </a:r>
            <a:r>
              <a:rPr lang="en-US" dirty="0" smtClean="0"/>
              <a:t>, </a:t>
            </a:r>
            <a:r>
              <a:rPr lang="en-US" dirty="0" smtClean="0"/>
              <a:t>Daisy </a:t>
            </a:r>
            <a:r>
              <a:rPr lang="en-US" dirty="0" err="1" smtClean="0"/>
              <a:t>LaFlamme</a:t>
            </a:r>
            <a:r>
              <a:rPr lang="en-US" dirty="0" smtClean="0"/>
              <a:t>, Kirsten Fowlks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Influence of </a:t>
            </a:r>
            <a:r>
              <a:rPr lang="en-US" dirty="0" err="1" smtClean="0"/>
              <a:t>Bollywood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Bollywood</a:t>
            </a:r>
            <a:r>
              <a:rPr lang="en-US" dirty="0" smtClean="0"/>
              <a:t> has an influence on the fashion trends of common Indians. </a:t>
            </a:r>
          </a:p>
          <a:p>
            <a:r>
              <a:rPr lang="en-US" dirty="0" smtClean="0"/>
              <a:t>In the 60s, heroines were coy; and so were their clothing</a:t>
            </a:r>
          </a:p>
          <a:p>
            <a:r>
              <a:rPr lang="en-US" dirty="0" smtClean="0"/>
              <a:t>The 70s was the most influential </a:t>
            </a:r>
          </a:p>
          <a:p>
            <a:r>
              <a:rPr lang="en-US" dirty="0" smtClean="0"/>
              <a:t>It is considered a turning point for both female empowerment and clothing.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1970s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143250" y="2894806"/>
            <a:ext cx="28575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Saree</a:t>
            </a:r>
            <a:r>
              <a:rPr lang="en-US" dirty="0" smtClean="0"/>
              <a:t> blouse designs, accessories; all of them became bolder</a:t>
            </a:r>
          </a:p>
          <a:p>
            <a:r>
              <a:rPr lang="en-US" dirty="0" smtClean="0"/>
              <a:t>There were two main styles in the 70s. The retro and the disco.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 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actors influenced style; by wearing something new it caught peoples attention.</a:t>
            </a:r>
          </a:p>
          <a:p>
            <a:r>
              <a:rPr lang="en-US" dirty="0" smtClean="0"/>
              <a:t>In film: </a:t>
            </a:r>
            <a:r>
              <a:rPr lang="en-US" dirty="0" err="1" smtClean="0"/>
              <a:t>Mumtaz</a:t>
            </a:r>
            <a:r>
              <a:rPr lang="en-US" dirty="0" smtClean="0"/>
              <a:t> sarees: see through layered. </a:t>
            </a:r>
          </a:p>
          <a:p>
            <a:r>
              <a:rPr lang="en-US" dirty="0" smtClean="0"/>
              <a:t>Individual wants to have something that is worn by their preferred film stars.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kinds of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Synthetic transparent sarees paired with low neck laced blouses. </a:t>
            </a:r>
          </a:p>
          <a:p>
            <a:r>
              <a:rPr lang="en-US" dirty="0" smtClean="0"/>
              <a:t>Patterned cotton sarees</a:t>
            </a:r>
          </a:p>
          <a:p>
            <a:r>
              <a:rPr lang="en-US" dirty="0" smtClean="0"/>
              <a:t>South Indian silk sarees with heavy jewelry.</a:t>
            </a:r>
          </a:p>
          <a:p>
            <a:r>
              <a:rPr lang="en-US" dirty="0" smtClean="0"/>
              <a:t>Chiffon sarees with halter neck, high neck, noodle strip blouses</a:t>
            </a:r>
          </a:p>
          <a:p>
            <a:r>
              <a:rPr lang="en-US" dirty="0" smtClean="0"/>
              <a:t>5 yard sarees with small </a:t>
            </a:r>
            <a:r>
              <a:rPr lang="en-US" dirty="0" err="1" smtClean="0"/>
              <a:t>pallu</a:t>
            </a:r>
            <a:r>
              <a:rPr lang="en-US" dirty="0" smtClean="0"/>
              <a:t> (patterned end)</a:t>
            </a:r>
          </a:p>
          <a:p>
            <a:r>
              <a:rPr lang="en-US" dirty="0" err="1" smtClean="0"/>
              <a:t>Salwar</a:t>
            </a:r>
            <a:r>
              <a:rPr lang="en-US" dirty="0" smtClean="0"/>
              <a:t> </a:t>
            </a:r>
            <a:r>
              <a:rPr lang="en-US" dirty="0" err="1" smtClean="0"/>
              <a:t>kameez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752600"/>
            <a:ext cx="5086350" cy="3645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1970 Male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Cloth jacket, leather jackets, butterfly collar shirts, &amp; cloth trousers with flares </a:t>
            </a:r>
          </a:p>
          <a:p>
            <a:r>
              <a:rPr lang="en-US" dirty="0" smtClean="0"/>
              <a:t>3 piece suit started to become popular</a:t>
            </a:r>
          </a:p>
          <a:p>
            <a:r>
              <a:rPr lang="en-US" dirty="0" smtClean="0"/>
              <a:t>Disco and retro wear.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72000" cy="332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0"/>
            <a:ext cx="4648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o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352800"/>
            <a:ext cx="4495800" cy="3505200"/>
          </a:xfrm>
          <a:prstGeom prst="rect">
            <a:avLst/>
          </a:prstGeom>
        </p:spPr>
      </p:pic>
      <p:pic>
        <p:nvPicPr>
          <p:cNvPr id="6" name="Picture 5" descr="003bggk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800" y="3328001"/>
            <a:ext cx="4648200" cy="3529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Strappy sandals, fitted pants or denim, color became a must. </a:t>
            </a:r>
          </a:p>
          <a:p>
            <a:r>
              <a:rPr lang="en-US" dirty="0" smtClean="0"/>
              <a:t>White pants &amp; white shoes, </a:t>
            </a:r>
          </a:p>
          <a:p>
            <a:r>
              <a:rPr lang="en-US" dirty="0" smtClean="0"/>
              <a:t>Plain colored sarees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14400"/>
            <a:ext cx="35052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wardat_notdancing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990600"/>
            <a:ext cx="375285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background on </a:t>
            </a:r>
            <a:r>
              <a:rPr lang="en-US" dirty="0" err="1" smtClean="0"/>
              <a:t>indian</a:t>
            </a:r>
            <a:r>
              <a:rPr lang="en-US" dirty="0" smtClean="0"/>
              <a:t> clothing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Dhoti: unstitched 5 yards tied around waistline. </a:t>
            </a:r>
          </a:p>
          <a:p>
            <a:r>
              <a:rPr lang="en-US" dirty="0" smtClean="0"/>
              <a:t>Men wore it, </a:t>
            </a:r>
          </a:p>
          <a:p>
            <a:r>
              <a:rPr lang="en-US" dirty="0" smtClean="0"/>
              <a:t>informal or formal ethnic dress.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Men: waistcoats, baggy pants, print ties, dungarees, colorful denim, t shirt under oversized shirt.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381000"/>
            <a:ext cx="3824288" cy="5419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Women Fashion 1990s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Colourful</a:t>
            </a:r>
            <a:r>
              <a:rPr lang="en-US" dirty="0" smtClean="0"/>
              <a:t> </a:t>
            </a:r>
            <a:r>
              <a:rPr lang="en-US" dirty="0" err="1" smtClean="0"/>
              <a:t>Bandhni</a:t>
            </a:r>
            <a:r>
              <a:rPr lang="en-US" dirty="0" smtClean="0"/>
              <a:t>, shoulder pads, scarves, chunky </a:t>
            </a:r>
            <a:r>
              <a:rPr lang="en-US" dirty="0" err="1" smtClean="0"/>
              <a:t>jewelery</a:t>
            </a:r>
            <a:r>
              <a:rPr lang="en-US" dirty="0" smtClean="0"/>
              <a:t>, ankle high boots, tight fitted skirts, hair bands, big decorative </a:t>
            </a:r>
            <a:r>
              <a:rPr lang="en-US" dirty="0" err="1" smtClean="0"/>
              <a:t>bindis</a:t>
            </a:r>
            <a:endParaRPr lang="en-US" dirty="0" smtClean="0"/>
          </a:p>
          <a:p>
            <a:r>
              <a:rPr lang="en-US" dirty="0" smtClean="0"/>
              <a:t>Matt Lipsticks</a:t>
            </a:r>
            <a:endParaRPr lang="en-US" dirty="0"/>
          </a:p>
        </p:txBody>
      </p:sp>
      <p:pic>
        <p:nvPicPr>
          <p:cNvPr id="5" name="Content Placeholder 4" descr="humdildechukesanam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219192" y="1646238"/>
            <a:ext cx="2896616" cy="4525962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Men: Fitted shirts, fitted pants and jeans.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Women: vintage (classy), designer clothing, short dresses. </a:t>
            </a:r>
          </a:p>
          <a:p>
            <a:r>
              <a:rPr lang="en-US" dirty="0" smtClean="0"/>
              <a:t>More style: hair, pedicure, grooming. </a:t>
            </a:r>
          </a:p>
          <a:p>
            <a:r>
              <a:rPr lang="en-US" dirty="0" smtClean="0"/>
              <a:t>Modern day look.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199228"/>
            <a:ext cx="3581400" cy="492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PRIYANKA-CHOPRA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066800"/>
            <a:ext cx="3352800" cy="50163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Day Fashion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Bollywood</a:t>
            </a:r>
            <a:r>
              <a:rPr lang="en-US" b="1" dirty="0" smtClean="0"/>
              <a:t> </a:t>
            </a:r>
            <a:r>
              <a:rPr lang="en-US" dirty="0" smtClean="0"/>
              <a:t>can be a catalyst for booming Indian retail trade sector and push merchandise worth over four billion dollars in the next two years.</a:t>
            </a:r>
          </a:p>
          <a:p>
            <a:r>
              <a:rPr lang="en-US" dirty="0" smtClean="0"/>
              <a:t>Accessories 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Movies that Influenced Fashion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Bunty</a:t>
            </a:r>
            <a:r>
              <a:rPr lang="en-US" b="1" dirty="0" smtClean="0"/>
              <a:t> </a:t>
            </a:r>
            <a:r>
              <a:rPr lang="en-US" b="1" dirty="0" err="1" smtClean="0"/>
              <a:t>Aur</a:t>
            </a:r>
            <a:r>
              <a:rPr lang="en-US" b="1" dirty="0" smtClean="0"/>
              <a:t> </a:t>
            </a:r>
            <a:r>
              <a:rPr lang="en-US" b="1" dirty="0" err="1" smtClean="0"/>
              <a:t>Babli</a:t>
            </a:r>
            <a:r>
              <a:rPr lang="en-US" b="1" dirty="0" smtClean="0"/>
              <a:t> dresses,</a:t>
            </a:r>
            <a:r>
              <a:rPr lang="en-US" b="1" i="1" dirty="0" smtClean="0"/>
              <a:t> </a:t>
            </a:r>
            <a:r>
              <a:rPr lang="en-US" b="1" i="1" dirty="0" err="1" smtClean="0"/>
              <a:t>Parineeta</a:t>
            </a:r>
            <a:r>
              <a:rPr lang="en-US" b="1" dirty="0" smtClean="0"/>
              <a:t> blouses</a:t>
            </a:r>
            <a:r>
              <a:rPr lang="en-US" dirty="0" smtClean="0"/>
              <a:t>, and </a:t>
            </a:r>
            <a:r>
              <a:rPr lang="en-US" b="1" dirty="0" smtClean="0"/>
              <a:t>Hum </a:t>
            </a:r>
            <a:r>
              <a:rPr lang="en-US" b="1" dirty="0" err="1" smtClean="0"/>
              <a:t>Tum</a:t>
            </a:r>
            <a:r>
              <a:rPr lang="en-US" b="1" dirty="0" smtClean="0"/>
              <a:t> </a:t>
            </a:r>
            <a:r>
              <a:rPr lang="en-US" b="1" dirty="0" err="1" smtClean="0"/>
              <a:t>sarees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5" name="Content Placeholder 4" descr="poster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1447800"/>
            <a:ext cx="4038600" cy="2590800"/>
          </a:xfrm>
        </p:spPr>
      </p:pic>
      <p:pic>
        <p:nvPicPr>
          <p:cNvPr id="6" name="Picture 5" descr="620044015moosho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3962400"/>
            <a:ext cx="40386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1026" name="Picture 2" descr="C:\Users\Owner\Desktop\ind\sonam-kapoor-in-anamika-khannas-collection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268549" y="1920875"/>
            <a:ext cx="2415901" cy="4433888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Indian Fashion goes International with </a:t>
            </a:r>
            <a:r>
              <a:rPr lang="en-US" sz="1800" b="1" dirty="0" err="1" smtClean="0"/>
              <a:t>Anamika</a:t>
            </a:r>
            <a:r>
              <a:rPr lang="en-US" sz="1800" b="1" dirty="0" smtClean="0"/>
              <a:t> </a:t>
            </a:r>
            <a:r>
              <a:rPr lang="en-US" sz="1800" b="1" dirty="0" err="1" smtClean="0"/>
              <a:t>Khanna</a:t>
            </a:r>
            <a:r>
              <a:rPr lang="en-US" sz="1800" b="1" dirty="0" smtClean="0"/>
              <a:t>, 2010</a:t>
            </a:r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 err="1" smtClean="0"/>
              <a:t>blingy</a:t>
            </a:r>
            <a:r>
              <a:rPr lang="en-US" sz="1800" dirty="0" smtClean="0"/>
              <a:t> and glitzy dresses of yesteryears were toned down into softer hues with liberal use of gold and silver.</a:t>
            </a:r>
          </a:p>
          <a:p>
            <a:r>
              <a:rPr lang="en-US" sz="1800" dirty="0" smtClean="0"/>
              <a:t>compromise between the </a:t>
            </a:r>
            <a:r>
              <a:rPr lang="en-US" sz="1800" dirty="0" err="1" smtClean="0"/>
              <a:t>uber</a:t>
            </a:r>
            <a:r>
              <a:rPr lang="en-US" sz="1800" dirty="0" smtClean="0"/>
              <a:t> modern and the traditional.</a:t>
            </a:r>
          </a:p>
          <a:p>
            <a:r>
              <a:rPr lang="en-US" sz="1800" dirty="0" smtClean="0"/>
              <a:t>The dresses are sure to cater to modern demands as well as keep the in-laws happy.</a:t>
            </a:r>
          </a:p>
          <a:p>
            <a:r>
              <a:rPr lang="en-US" sz="1800" dirty="0" smtClean="0"/>
              <a:t>keeping in mind both the modern scenario as well as </a:t>
            </a:r>
            <a:r>
              <a:rPr lang="en-US" sz="1800" dirty="0" err="1" smtClean="0"/>
              <a:t>indian</a:t>
            </a:r>
            <a:r>
              <a:rPr lang="en-US" sz="1800" dirty="0" smtClean="0"/>
              <a:t> cultural heritage.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Lakmé</a:t>
            </a:r>
            <a:r>
              <a:rPr lang="en-US" sz="2800" b="1" dirty="0" smtClean="0"/>
              <a:t> Fashion Week 2010</a:t>
            </a:r>
            <a:endParaRPr lang="en-US" sz="2800" dirty="0"/>
          </a:p>
        </p:txBody>
      </p:sp>
      <p:pic>
        <p:nvPicPr>
          <p:cNvPr id="2050" name="Picture 2" descr="C:\Users\Owner\Desktop\ind\sushmita-sen-lakme-fashion-week-2010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1" y="864668"/>
            <a:ext cx="3048000" cy="5850758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 err="1" smtClean="0"/>
              <a:t>Lakme</a:t>
            </a:r>
            <a:r>
              <a:rPr lang="en-US" sz="1800" b="1" dirty="0" smtClean="0"/>
              <a:t> Fashion Week</a:t>
            </a:r>
            <a:r>
              <a:rPr lang="en-US" sz="1800" dirty="0" smtClean="0"/>
              <a:t> has been conjured up and created with a vision to redefine the future of fashion and integrate India into the international fashion world</a:t>
            </a:r>
          </a:p>
          <a:p>
            <a:r>
              <a:rPr lang="en-US" sz="1800" dirty="0" err="1" smtClean="0"/>
              <a:t>colours</a:t>
            </a:r>
            <a:r>
              <a:rPr lang="en-US" sz="1800" dirty="0" smtClean="0"/>
              <a:t> are a combination of soft, shaded pastels, bright solid pastels, traditional jeweled shades</a:t>
            </a:r>
          </a:p>
          <a:p>
            <a:r>
              <a:rPr lang="en-US" sz="1800" dirty="0" smtClean="0"/>
              <a:t>golden with heavy embroidery sets an unique example of the custom of India</a:t>
            </a:r>
          </a:p>
          <a:p>
            <a:r>
              <a:rPr lang="en-US" sz="1800" dirty="0" smtClean="0"/>
              <a:t>the </a:t>
            </a:r>
            <a:r>
              <a:rPr lang="en-US" sz="1800" dirty="0" err="1" smtClean="0"/>
              <a:t>pallu</a:t>
            </a:r>
            <a:r>
              <a:rPr lang="en-US" sz="1800" dirty="0" smtClean="0"/>
              <a:t> of the </a:t>
            </a:r>
            <a:r>
              <a:rPr lang="en-US" sz="1800" dirty="0" err="1" smtClean="0">
                <a:hlinkClick r:id="rId4" tooltip="saree"/>
              </a:rPr>
              <a:t>saree</a:t>
            </a:r>
            <a:r>
              <a:rPr lang="en-US" sz="1800" dirty="0" smtClean="0"/>
              <a:t> is specially designed in handwork, sequences, patchwork</a:t>
            </a:r>
            <a:endParaRPr lang="en-US" sz="1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868362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Lakmé</a:t>
            </a:r>
            <a:r>
              <a:rPr lang="en-US" sz="3600" b="1" dirty="0" smtClean="0"/>
              <a:t> Fashion Week 2010</a:t>
            </a:r>
            <a:endParaRPr lang="en-US" sz="3600" dirty="0"/>
          </a:p>
        </p:txBody>
      </p:sp>
      <p:pic>
        <p:nvPicPr>
          <p:cNvPr id="5" name="Content Placeholder 4" descr="The-Lakme-India-Fashion-Week-2010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609600" y="1357838"/>
            <a:ext cx="3581400" cy="523338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Shah </a:t>
            </a:r>
            <a:r>
              <a:rPr lang="en-US" sz="2000" b="1" dirty="0" err="1" smtClean="0"/>
              <a:t>Rukh</a:t>
            </a:r>
            <a:r>
              <a:rPr lang="en-US" sz="2000" b="1" dirty="0" smtClean="0"/>
              <a:t> Khan</a:t>
            </a:r>
            <a:r>
              <a:rPr lang="en-US" sz="2000" dirty="0" smtClean="0"/>
              <a:t> wearing a sling, </a:t>
            </a:r>
            <a:r>
              <a:rPr lang="en-US" sz="2000" b="1" dirty="0" smtClean="0">
                <a:hlinkClick r:id="rId4" tooltip="Posts tagged with Katrina Kaif"/>
              </a:rPr>
              <a:t>Katrina </a:t>
            </a:r>
            <a:r>
              <a:rPr lang="en-US" sz="2000" b="1" dirty="0" err="1" smtClean="0">
                <a:hlinkClick r:id="rId4" tooltip="Posts tagged with Katrina Kaif"/>
              </a:rPr>
              <a:t>Kaif</a:t>
            </a:r>
            <a:r>
              <a:rPr lang="en-US" sz="2000" dirty="0" smtClean="0"/>
              <a:t> wearing Barbie’s outfit and </a:t>
            </a:r>
            <a:r>
              <a:rPr lang="en-US" sz="2000" b="1" dirty="0" err="1" smtClean="0">
                <a:hlinkClick r:id="rId5" tooltip="Posts tagged with Akshay Kumar"/>
              </a:rPr>
              <a:t>Akshay</a:t>
            </a:r>
            <a:r>
              <a:rPr lang="en-US" sz="2000" b="1" dirty="0" smtClean="0">
                <a:hlinkClick r:id="rId5" tooltip="Posts tagged with Akshay Kumar"/>
              </a:rPr>
              <a:t> Kumar</a:t>
            </a:r>
            <a:r>
              <a:rPr lang="en-US" sz="2000" dirty="0" smtClean="0"/>
              <a:t> unbuttoned by </a:t>
            </a:r>
            <a:r>
              <a:rPr lang="en-US" sz="2000" dirty="0" err="1" smtClean="0"/>
              <a:t>wifey</a:t>
            </a:r>
            <a:r>
              <a:rPr lang="en-US" sz="2000" dirty="0" smtClean="0"/>
              <a:t> Twinkle 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</a:t>
            </a:r>
            <a:r>
              <a:rPr lang="en-US" dirty="0" err="1" smtClean="0"/>
              <a:t>urta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Loose long shirt, falls just below knees.</a:t>
            </a:r>
          </a:p>
          <a:p>
            <a:r>
              <a:rPr lang="en-US" dirty="0" smtClean="0"/>
              <a:t>Older times worn by men; now can be unisex.</a:t>
            </a:r>
          </a:p>
          <a:p>
            <a:r>
              <a:rPr lang="en-US" dirty="0" smtClean="0"/>
              <a:t>Could be formal/informal</a:t>
            </a:r>
          </a:p>
          <a:p>
            <a:r>
              <a:rPr lang="en-US" dirty="0" smtClean="0"/>
              <a:t>Traditional do not have any collar and openings are centered off chest.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752600"/>
            <a:ext cx="4159349" cy="302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Traditional, </a:t>
            </a:r>
            <a:r>
              <a:rPr lang="en-US" sz="2400" dirty="0" err="1" smtClean="0"/>
              <a:t>modern,trendy</a:t>
            </a:r>
            <a:r>
              <a:rPr lang="en-US" sz="2400" dirty="0" smtClean="0"/>
              <a:t>, beautiful lemon sari</a:t>
            </a:r>
            <a:endParaRPr lang="en-US" sz="2400" dirty="0"/>
          </a:p>
        </p:txBody>
      </p:sp>
      <p:pic>
        <p:nvPicPr>
          <p:cNvPr id="5" name="Content Placeholder 4" descr="bipasha-lakme-fashion-week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547170"/>
            <a:ext cx="3276600" cy="4857971"/>
          </a:xfrm>
        </p:spPr>
      </p:pic>
      <p:pic>
        <p:nvPicPr>
          <p:cNvPr id="6" name="Content Placeholder 5" descr="bipasha-basu-l-f-w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758454" y="1626063"/>
            <a:ext cx="3242545" cy="4774737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Bollywood</a:t>
            </a:r>
            <a:r>
              <a:rPr lang="en-US" sz="2000" dirty="0" smtClean="0"/>
              <a:t> and South Indian actress </a:t>
            </a:r>
            <a:r>
              <a:rPr lang="en-US" sz="2000" dirty="0" err="1" smtClean="0"/>
              <a:t>Manjari</a:t>
            </a:r>
            <a:r>
              <a:rPr lang="en-US" sz="2000" dirty="0" smtClean="0"/>
              <a:t> looks stunning in gorgeous yellow sari with embroidered border sari paired with a sexy sleeveless blouse</a:t>
            </a:r>
            <a:endParaRPr lang="en-US" sz="2000" dirty="0"/>
          </a:p>
        </p:txBody>
      </p:sp>
      <p:pic>
        <p:nvPicPr>
          <p:cNvPr id="5" name="Content Placeholder 4" descr="yellow-designer-saree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923084"/>
            <a:ext cx="4038600" cy="242947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Southern India’s Innovation in </a:t>
            </a:r>
            <a:r>
              <a:rPr lang="en-US" b="1" dirty="0" err="1" smtClean="0"/>
              <a:t>Sarees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The Color-Changing </a:t>
            </a:r>
          </a:p>
          <a:p>
            <a:r>
              <a:rPr lang="en-US" b="1" dirty="0" err="1" smtClean="0"/>
              <a:t>sareeThe</a:t>
            </a:r>
            <a:r>
              <a:rPr lang="en-US" b="1" dirty="0" smtClean="0"/>
              <a:t> </a:t>
            </a:r>
            <a:r>
              <a:rPr lang="en-US" b="1" dirty="0" err="1" smtClean="0"/>
              <a:t>Saree</a:t>
            </a:r>
            <a:r>
              <a:rPr lang="en-US" b="1" dirty="0" smtClean="0"/>
              <a:t>-Shirt </a:t>
            </a:r>
          </a:p>
          <a:p>
            <a:r>
              <a:rPr lang="en-US" b="1" dirty="0" err="1" smtClean="0"/>
              <a:t>ComboThe</a:t>
            </a:r>
            <a:r>
              <a:rPr lang="en-US" b="1" dirty="0" smtClean="0"/>
              <a:t> Zip-n-Wear </a:t>
            </a:r>
          </a:p>
          <a:p>
            <a:r>
              <a:rPr lang="en-US" b="1" dirty="0" err="1" smtClean="0"/>
              <a:t>SareeThe</a:t>
            </a:r>
            <a:r>
              <a:rPr lang="en-US" b="1" dirty="0" smtClean="0"/>
              <a:t> Denim </a:t>
            </a:r>
            <a:r>
              <a:rPr lang="en-US" b="1" dirty="0" err="1" smtClean="0"/>
              <a:t>Saree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The Pocket </a:t>
            </a:r>
            <a:r>
              <a:rPr lang="en-US" b="1" dirty="0" err="1" smtClean="0"/>
              <a:t>Saree</a:t>
            </a:r>
            <a:endParaRPr lang="en-US" b="1" dirty="0" smtClean="0"/>
          </a:p>
          <a:p>
            <a:r>
              <a:rPr lang="en-US" b="1" dirty="0" err="1" smtClean="0"/>
              <a:t>ReversibleSaree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Krishna </a:t>
            </a:r>
            <a:r>
              <a:rPr lang="en-US" b="1" dirty="0" err="1" smtClean="0"/>
              <a:t>Saree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The 50000 Color </a:t>
            </a:r>
            <a:r>
              <a:rPr lang="en-US" b="1" dirty="0" err="1" smtClean="0"/>
              <a:t>Saree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b="1" dirty="0" smtClean="0"/>
          </a:p>
          <a:p>
            <a:r>
              <a:rPr lang="en-US" b="1" dirty="0" smtClean="0"/>
              <a:t>The Zodiac </a:t>
            </a:r>
            <a:r>
              <a:rPr lang="en-US" b="1" dirty="0" err="1" smtClean="0"/>
              <a:t>Saree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2" descr="C:\Users\Owner\Desktop\ind\Fashion-Trends-in-Bollywood-1960-–-2010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00039"/>
            <a:ext cx="4038600" cy="26183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Katrina </a:t>
            </a:r>
            <a:r>
              <a:rPr lang="en-US" dirty="0" err="1" smtClean="0"/>
              <a:t>Kaif</a:t>
            </a:r>
            <a:endParaRPr lang="en-US" dirty="0"/>
          </a:p>
        </p:txBody>
      </p:sp>
      <p:pic>
        <p:nvPicPr>
          <p:cNvPr id="5" name="Content Placeholder 4" descr="katrina-kaif-in-pink-bollywood-saree1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011733" y="1920875"/>
            <a:ext cx="2929533" cy="443388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Now </a:t>
            </a:r>
            <a:r>
              <a:rPr lang="en-US" sz="2000" dirty="0" err="1" smtClean="0">
                <a:hlinkClick r:id="rId4" tooltip="buy bollywood sarees online"/>
              </a:rPr>
              <a:t>Bollywood</a:t>
            </a:r>
            <a:r>
              <a:rPr lang="en-US" sz="2000" dirty="0" smtClean="0">
                <a:hlinkClick r:id="rId4" tooltip="buy bollywood sarees online"/>
              </a:rPr>
              <a:t> </a:t>
            </a:r>
            <a:r>
              <a:rPr lang="en-US" sz="2000" dirty="0" err="1" smtClean="0">
                <a:hlinkClick r:id="rId4" tooltip="buy bollywood sarees online"/>
              </a:rPr>
              <a:t>sarees</a:t>
            </a:r>
            <a:r>
              <a:rPr lang="en-US" sz="2000" dirty="0" smtClean="0"/>
              <a:t> are made according to the needs and demands of the fusion of cultures or based on some sort of theme. </a:t>
            </a:r>
          </a:p>
          <a:p>
            <a:r>
              <a:rPr lang="en-US" sz="2000" dirty="0" smtClean="0"/>
              <a:t>Chiffon, georgette, silk and crepe are the favored fabric of </a:t>
            </a:r>
            <a:r>
              <a:rPr lang="en-US" sz="2000" dirty="0" err="1" smtClean="0"/>
              <a:t>Bollywood</a:t>
            </a:r>
            <a:r>
              <a:rPr lang="en-US" sz="2000" dirty="0" smtClean="0"/>
              <a:t>.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/>
              <a:t>Filmfare</a:t>
            </a:r>
            <a:r>
              <a:rPr lang="en-US" sz="2800" b="1" dirty="0" smtClean="0"/>
              <a:t> Awards 2011 became an Exhibition of </a:t>
            </a:r>
            <a:r>
              <a:rPr lang="en-US" sz="2800" b="1" dirty="0" err="1" smtClean="0"/>
              <a:t>Sarees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dirty="0"/>
          </a:p>
        </p:txBody>
      </p:sp>
      <p:pic>
        <p:nvPicPr>
          <p:cNvPr id="5" name="Content Placeholder 4" descr="sabyasachi-sarees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947458" y="1100170"/>
            <a:ext cx="3395942" cy="5025994"/>
          </a:xfr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4648200" y="1920875"/>
          <a:ext cx="4038600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Sarees</a:t>
            </a:r>
            <a:r>
              <a:rPr lang="en-US" b="1" dirty="0" smtClean="0"/>
              <a:t> used in </a:t>
            </a:r>
            <a:r>
              <a:rPr lang="en-US" b="1" dirty="0" err="1" smtClean="0"/>
              <a:t>Bollywood</a:t>
            </a:r>
            <a:r>
              <a:rPr lang="en-US" b="1" dirty="0" smtClean="0"/>
              <a:t> Movies</a:t>
            </a:r>
            <a:br>
              <a:rPr lang="en-US" b="1" dirty="0" smtClean="0"/>
            </a:br>
            <a:endParaRPr lang="en-US" dirty="0"/>
          </a:p>
        </p:txBody>
      </p:sp>
      <p:pic>
        <p:nvPicPr>
          <p:cNvPr id="5" name="Content Placeholder 4" descr="sushmita-sen-saree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80858" y="1920875"/>
            <a:ext cx="2991283" cy="443388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Susmita</a:t>
            </a:r>
            <a:r>
              <a:rPr lang="en-US" sz="2400" dirty="0" smtClean="0"/>
              <a:t> </a:t>
            </a:r>
            <a:r>
              <a:rPr lang="en-US" sz="2400" dirty="0" err="1" smtClean="0"/>
              <a:t>Sen</a:t>
            </a:r>
            <a:r>
              <a:rPr lang="en-US" sz="2400" dirty="0" smtClean="0"/>
              <a:t> in her </a:t>
            </a:r>
            <a:r>
              <a:rPr lang="en-US" sz="2400" b="1" dirty="0" smtClean="0"/>
              <a:t>red chiffon </a:t>
            </a:r>
            <a:r>
              <a:rPr lang="en-US" sz="2400" b="1" dirty="0" err="1" smtClean="0"/>
              <a:t>saree</a:t>
            </a:r>
            <a:r>
              <a:rPr lang="en-US" sz="2400" dirty="0" smtClean="0"/>
              <a:t> as hot chemistry teacher in the movie </a:t>
            </a:r>
            <a:r>
              <a:rPr lang="en-US" sz="2400" u="sng" dirty="0" smtClean="0"/>
              <a:t>Main </a:t>
            </a:r>
            <a:r>
              <a:rPr lang="en-US" sz="2400" u="sng" dirty="0" err="1" smtClean="0"/>
              <a:t>Hoon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Naa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Sarees</a:t>
            </a:r>
            <a:r>
              <a:rPr lang="en-US" b="1" dirty="0" smtClean="0"/>
              <a:t> used in </a:t>
            </a:r>
            <a:r>
              <a:rPr lang="en-US" b="1" dirty="0" err="1" smtClean="0"/>
              <a:t>Bollywood</a:t>
            </a:r>
            <a:r>
              <a:rPr lang="en-US" b="1" dirty="0" smtClean="0"/>
              <a:t> Movies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Priyanka’s</a:t>
            </a:r>
            <a:r>
              <a:rPr lang="en-US" dirty="0" smtClean="0"/>
              <a:t> look was smoking hot in </a:t>
            </a:r>
            <a:r>
              <a:rPr lang="en-US" b="1" dirty="0" smtClean="0"/>
              <a:t>sparkling georgette </a:t>
            </a:r>
            <a:r>
              <a:rPr lang="en-US" b="1" dirty="0" err="1" smtClean="0"/>
              <a:t>saree</a:t>
            </a:r>
            <a:r>
              <a:rPr lang="en-US" dirty="0" smtClean="0"/>
              <a:t> and </a:t>
            </a:r>
            <a:r>
              <a:rPr lang="en-US" b="1" dirty="0" smtClean="0"/>
              <a:t>halter blouse</a:t>
            </a:r>
            <a:r>
              <a:rPr lang="en-US" dirty="0" smtClean="0"/>
              <a:t> in rocking </a:t>
            </a:r>
            <a:r>
              <a:rPr lang="en-US" dirty="0" smtClean="0">
                <a:hlinkClick r:id="rId2"/>
              </a:rPr>
              <a:t>‘</a:t>
            </a:r>
            <a:r>
              <a:rPr lang="en-US" dirty="0" err="1" smtClean="0">
                <a:hlinkClick r:id="rId2"/>
              </a:rPr>
              <a:t>Desi</a:t>
            </a:r>
            <a:r>
              <a:rPr lang="en-US" dirty="0" smtClean="0">
                <a:hlinkClick r:id="rId2"/>
              </a:rPr>
              <a:t> girl</a:t>
            </a:r>
            <a:r>
              <a:rPr lang="en-US" dirty="0" smtClean="0"/>
              <a:t>’ song.</a:t>
            </a:r>
          </a:p>
          <a:p>
            <a:endParaRPr lang="en-US" dirty="0"/>
          </a:p>
        </p:txBody>
      </p:sp>
      <p:pic>
        <p:nvPicPr>
          <p:cNvPr id="5" name="Content Placeholder 4" descr="priyanka-off-white-saree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419717" y="1646238"/>
            <a:ext cx="2495565" cy="4525962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Rani</a:t>
            </a:r>
            <a:r>
              <a:rPr lang="en-US" dirty="0" smtClean="0"/>
              <a:t> </a:t>
            </a:r>
            <a:r>
              <a:rPr lang="en-US" dirty="0" err="1" smtClean="0"/>
              <a:t>Mukherjee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u="sng" dirty="0" smtClean="0"/>
              <a:t>handmade embroidered </a:t>
            </a:r>
            <a:r>
              <a:rPr lang="en-US" u="sng" dirty="0" err="1" smtClean="0"/>
              <a:t>saree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 descr="rani-mukherjee-in-blue-saree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1983315"/>
            <a:ext cx="4038600" cy="3851807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Rani</a:t>
            </a:r>
            <a:r>
              <a:rPr lang="en-US" dirty="0" smtClean="0"/>
              <a:t> </a:t>
            </a:r>
            <a:r>
              <a:rPr lang="en-US" dirty="0" err="1" smtClean="0"/>
              <a:t>Mukherjee</a:t>
            </a:r>
            <a:endParaRPr lang="en-US" dirty="0"/>
          </a:p>
        </p:txBody>
      </p:sp>
      <p:pic>
        <p:nvPicPr>
          <p:cNvPr id="5" name="Content Placeholder 6" descr="rani-mukherjee-red-saree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018636" y="1646238"/>
            <a:ext cx="3297727" cy="4525962"/>
          </a:xfrm>
        </p:spPr>
      </p:pic>
      <p:pic>
        <p:nvPicPr>
          <p:cNvPr id="6" name="Content Placeholder 7" descr="rani-mukherjee-in-white-saree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254490" y="1646238"/>
            <a:ext cx="2444019" cy="4525962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Bollywood</a:t>
            </a:r>
            <a:r>
              <a:rPr lang="en-US" dirty="0" smtClean="0"/>
              <a:t> male fashion</a:t>
            </a:r>
            <a:endParaRPr lang="en-US" dirty="0"/>
          </a:p>
        </p:txBody>
      </p:sp>
      <p:pic>
        <p:nvPicPr>
          <p:cNvPr id="5" name="Content Placeholder 4" descr="male2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752210" y="1920875"/>
            <a:ext cx="3448580" cy="4433888"/>
          </a:xfrm>
        </p:spPr>
      </p:pic>
      <p:pic>
        <p:nvPicPr>
          <p:cNvPr id="6" name="Content Placeholder 5" descr="male3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445835" y="1600200"/>
            <a:ext cx="4652210" cy="44196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Sherwani</a:t>
            </a:r>
            <a:endParaRPr lang="en-US" dirty="0"/>
          </a:p>
        </p:txBody>
      </p:sp>
      <p:pic>
        <p:nvPicPr>
          <p:cNvPr id="6" name="Content Placeholder 5" descr="Mens Sherwani 321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2209800" y="1447800"/>
            <a:ext cx="2514600" cy="275893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4038600" cy="4525963"/>
          </a:xfrm>
        </p:spPr>
        <p:txBody>
          <a:bodyPr/>
          <a:lstStyle/>
          <a:p>
            <a:r>
              <a:rPr lang="en-US" dirty="0" smtClean="0"/>
              <a:t>Long coat like style </a:t>
            </a:r>
          </a:p>
          <a:p>
            <a:r>
              <a:rPr lang="en-US" dirty="0" smtClean="0"/>
              <a:t>Traditional wear</a:t>
            </a:r>
          </a:p>
          <a:p>
            <a:r>
              <a:rPr lang="en-US" dirty="0" smtClean="0"/>
              <a:t>Can be worn Formal events.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1981200" cy="483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he Sherwani - Fit for a Prince(1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43200" y="3962400"/>
            <a:ext cx="19812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Bollywood</a:t>
            </a:r>
            <a:r>
              <a:rPr lang="en-US" dirty="0" smtClean="0"/>
              <a:t> male fashion</a:t>
            </a:r>
            <a:endParaRPr lang="en-US" dirty="0"/>
          </a:p>
        </p:txBody>
      </p:sp>
      <p:pic>
        <p:nvPicPr>
          <p:cNvPr id="5" name="Content Placeholder 4" descr="Saif Ali Khan and Kareena Kapoor 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1143000" y="1981200"/>
            <a:ext cx="6199909" cy="3897086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Shirtless </a:t>
            </a:r>
            <a:r>
              <a:rPr lang="en-US" dirty="0" err="1" smtClean="0"/>
              <a:t>Bollywood</a:t>
            </a:r>
            <a:r>
              <a:rPr lang="en-US" dirty="0" smtClean="0"/>
              <a:t> Man</a:t>
            </a:r>
            <a:endParaRPr lang="en-US" dirty="0"/>
          </a:p>
        </p:txBody>
      </p:sp>
      <p:pic>
        <p:nvPicPr>
          <p:cNvPr id="5" name="Picture 4" descr="Captur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492905" cy="412908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Wet </a:t>
            </a:r>
            <a:r>
              <a:rPr lang="en-US" dirty="0" err="1" smtClean="0"/>
              <a:t>Saree</a:t>
            </a:r>
            <a:endParaRPr lang="en-US" dirty="0"/>
          </a:p>
        </p:txBody>
      </p:sp>
      <p:pic>
        <p:nvPicPr>
          <p:cNvPr id="4" name="Content Placeholder 3" descr="Capture.JP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7325" y="1866106"/>
            <a:ext cx="6229350" cy="408622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Turban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3530699" cy="2567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Not for fashion</a:t>
            </a:r>
          </a:p>
          <a:p>
            <a:r>
              <a:rPr lang="en-US" dirty="0" smtClean="0"/>
              <a:t>5meters long</a:t>
            </a:r>
          </a:p>
          <a:p>
            <a:r>
              <a:rPr lang="en-US" dirty="0" smtClean="0"/>
              <a:t>Initially was tied to keep head cool from sun. Was soaked in cold water at night &amp; tied in morning.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Salwar</a:t>
            </a:r>
            <a:r>
              <a:rPr lang="en-US" dirty="0" smtClean="0"/>
              <a:t> </a:t>
            </a:r>
            <a:r>
              <a:rPr lang="en-US" dirty="0" err="1" smtClean="0"/>
              <a:t>kameez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1600200"/>
            <a:ext cx="3743325" cy="4019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Salwar</a:t>
            </a:r>
            <a:r>
              <a:rPr lang="en-US" dirty="0" smtClean="0"/>
              <a:t> looks like pajama bottoms that end at ankles</a:t>
            </a:r>
          </a:p>
          <a:p>
            <a:r>
              <a:rPr lang="en-US" dirty="0" err="1" smtClean="0"/>
              <a:t>Kameez</a:t>
            </a:r>
            <a:r>
              <a:rPr lang="en-US" dirty="0" smtClean="0"/>
              <a:t> is the long shirt</a:t>
            </a:r>
          </a:p>
          <a:p>
            <a:r>
              <a:rPr lang="en-US" dirty="0" smtClean="0"/>
              <a:t>This is traditional wear</a:t>
            </a:r>
          </a:p>
          <a:p>
            <a:r>
              <a:rPr lang="en-US" dirty="0" smtClean="0"/>
              <a:t>Can be used with a </a:t>
            </a:r>
            <a:r>
              <a:rPr lang="en-US" dirty="0" err="1" smtClean="0"/>
              <a:t>dupatta</a:t>
            </a:r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Churidar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960302" y="1646238"/>
            <a:ext cx="303239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Churidar</a:t>
            </a:r>
            <a:r>
              <a:rPr lang="en-US" dirty="0" smtClean="0"/>
              <a:t> tighter version of the </a:t>
            </a:r>
            <a:r>
              <a:rPr lang="en-US" dirty="0" err="1" smtClean="0"/>
              <a:t>salwar</a:t>
            </a:r>
            <a:r>
              <a:rPr lang="en-US" dirty="0" smtClean="0"/>
              <a:t> </a:t>
            </a:r>
            <a:r>
              <a:rPr lang="en-US" dirty="0" err="1" smtClean="0"/>
              <a:t>kameez</a:t>
            </a:r>
            <a:endParaRPr lang="en-US" dirty="0" smtClean="0"/>
          </a:p>
          <a:p>
            <a:r>
              <a:rPr lang="en-US" dirty="0" smtClean="0"/>
              <a:t>Emphasis the ankles and the knees.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Ghagra</a:t>
            </a:r>
            <a:r>
              <a:rPr lang="en-US" dirty="0" smtClean="0"/>
              <a:t>- </a:t>
            </a:r>
            <a:r>
              <a:rPr lang="en-US" dirty="0" err="1" smtClean="0"/>
              <a:t>Choli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866955" y="1646238"/>
            <a:ext cx="321909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Gharga</a:t>
            </a:r>
            <a:r>
              <a:rPr lang="en-US" dirty="0" smtClean="0"/>
              <a:t>/ skirt </a:t>
            </a:r>
          </a:p>
          <a:p>
            <a:r>
              <a:rPr lang="en-US" dirty="0" err="1" smtClean="0"/>
              <a:t>Choli</a:t>
            </a:r>
            <a:r>
              <a:rPr lang="en-US" dirty="0" smtClean="0"/>
              <a:t>/blouse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8153400" cy="4526280"/>
          </a:xfrm>
        </p:spPr>
        <p:txBody>
          <a:bodyPr/>
          <a:lstStyle/>
          <a:p>
            <a:r>
              <a:rPr lang="en-US" dirty="0" smtClean="0"/>
              <a:t>Green and Red symbolize fertility therefore, young women wear these colors.</a:t>
            </a:r>
          </a:p>
          <a:p>
            <a:r>
              <a:rPr lang="en-US" dirty="0" smtClean="0"/>
              <a:t>Red, green, and yellow are festive colors</a:t>
            </a:r>
          </a:p>
          <a:p>
            <a:r>
              <a:rPr lang="en-US" dirty="0" smtClean="0"/>
              <a:t>Purple is for older people.</a:t>
            </a:r>
          </a:p>
          <a:p>
            <a:r>
              <a:rPr lang="en-US" dirty="0" smtClean="0"/>
              <a:t>Unstitched: Rich, </a:t>
            </a:r>
            <a:r>
              <a:rPr lang="en-US" dirty="0" err="1" smtClean="0"/>
              <a:t>Stiched</a:t>
            </a:r>
            <a:r>
              <a:rPr lang="en-US" dirty="0" smtClean="0"/>
              <a:t>: Poor</a:t>
            </a:r>
          </a:p>
          <a:p>
            <a:r>
              <a:rPr lang="en-US" dirty="0" smtClean="0"/>
              <a:t>Red is often a color in marriage</a:t>
            </a:r>
          </a:p>
          <a:p>
            <a:r>
              <a:rPr lang="en-US" dirty="0" err="1" smtClean="0"/>
              <a:t>Odhni</a:t>
            </a:r>
            <a:r>
              <a:rPr lang="en-US" dirty="0" smtClean="0"/>
              <a:t>,  is the scarf</a:t>
            </a:r>
          </a:p>
          <a:p>
            <a:r>
              <a:rPr lang="en-US" dirty="0" smtClean="0"/>
              <a:t>Hero &amp; Heroine will have some matching colors to symbolize that they are on the same wavelength.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1466</TotalTime>
  <Words>972</Words>
  <Application>Microsoft Office PowerPoint</Application>
  <PresentationFormat>On-screen Show (4:3)</PresentationFormat>
  <Paragraphs>155</Paragraphs>
  <Slides>42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Foundry</vt:lpstr>
      <vt:lpstr>Indian Clothing  1970- Present</vt:lpstr>
      <vt:lpstr>A background on indian clothing </vt:lpstr>
      <vt:lpstr>Kurta</vt:lpstr>
      <vt:lpstr>Sherwani</vt:lpstr>
      <vt:lpstr>Turban</vt:lpstr>
      <vt:lpstr>Salwar kameez</vt:lpstr>
      <vt:lpstr>Churidar</vt:lpstr>
      <vt:lpstr>Ghagra- Choli</vt:lpstr>
      <vt:lpstr>Importance of Colors</vt:lpstr>
      <vt:lpstr>The Influence of Bollywood </vt:lpstr>
      <vt:lpstr>1970s</vt:lpstr>
      <vt:lpstr>What Changed?</vt:lpstr>
      <vt:lpstr>Actors influence</vt:lpstr>
      <vt:lpstr>New kinds of styles</vt:lpstr>
      <vt:lpstr>PowerPoint Presentation</vt:lpstr>
      <vt:lpstr>1970 Male styles</vt:lpstr>
      <vt:lpstr>PowerPoint Presentation</vt:lpstr>
      <vt:lpstr>1980s</vt:lpstr>
      <vt:lpstr>PowerPoint Presentation</vt:lpstr>
      <vt:lpstr>1990s</vt:lpstr>
      <vt:lpstr>PowerPoint Presentation</vt:lpstr>
      <vt:lpstr>Women Fashion 1990s</vt:lpstr>
      <vt:lpstr>2000</vt:lpstr>
      <vt:lpstr>PowerPoint Presentation</vt:lpstr>
      <vt:lpstr>Present Day Fashion</vt:lpstr>
      <vt:lpstr>Movies that Influenced Fashion</vt:lpstr>
      <vt:lpstr>2010</vt:lpstr>
      <vt:lpstr>Lakmé Fashion Week 2010</vt:lpstr>
      <vt:lpstr>Lakmé Fashion Week 2010</vt:lpstr>
      <vt:lpstr>Traditional, modern,trendy, beautiful lemon sari</vt:lpstr>
      <vt:lpstr>Bollywood and South Indian actress Manjari looks stunning in gorgeous yellow sari with embroidered border sari paired with a sexy sleeveless blouse</vt:lpstr>
      <vt:lpstr>Southern India’s Innovation in Sarees</vt:lpstr>
      <vt:lpstr>Katrina Kaif</vt:lpstr>
      <vt:lpstr>Filmfare Awards 2011 became an Exhibition of Sarees </vt:lpstr>
      <vt:lpstr>Sarees used in Bollywood Movies </vt:lpstr>
      <vt:lpstr>Sarees used in Bollywood Movies </vt:lpstr>
      <vt:lpstr>Rani Mukherjee</vt:lpstr>
      <vt:lpstr>Rani Mukherjee</vt:lpstr>
      <vt:lpstr>Bollywood male fashion</vt:lpstr>
      <vt:lpstr>Bollywood male fashion</vt:lpstr>
      <vt:lpstr>Shirtless Bollywood Man</vt:lpstr>
      <vt:lpstr>Wet Saree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Clothing 1970- Present</dc:title>
  <dc:creator>Kirsten</dc:creator>
  <cp:lastModifiedBy>desi</cp:lastModifiedBy>
  <cp:revision>46</cp:revision>
  <dcterms:created xsi:type="dcterms:W3CDTF">2011-04-21T17:12:29Z</dcterms:created>
  <dcterms:modified xsi:type="dcterms:W3CDTF">2013-04-14T14:59:54Z</dcterms:modified>
</cp:coreProperties>
</file>